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260" r:id="rId3"/>
    <p:sldId id="269" r:id="rId4"/>
    <p:sldId id="280" r:id="rId5"/>
    <p:sldId id="276" r:id="rId6"/>
    <p:sldId id="275" r:id="rId7"/>
    <p:sldId id="307" r:id="rId8"/>
    <p:sldId id="274" r:id="rId9"/>
    <p:sldId id="273" r:id="rId10"/>
    <p:sldId id="281" r:id="rId11"/>
    <p:sldId id="308" r:id="rId12"/>
    <p:sldId id="290" r:id="rId13"/>
    <p:sldId id="289" r:id="rId14"/>
    <p:sldId id="288" r:id="rId15"/>
    <p:sldId id="287" r:id="rId16"/>
    <p:sldId id="286" r:id="rId17"/>
    <p:sldId id="309" r:id="rId18"/>
    <p:sldId id="285" r:id="rId19"/>
    <p:sldId id="315" r:id="rId20"/>
    <p:sldId id="284" r:id="rId21"/>
    <p:sldId id="283" r:id="rId22"/>
    <p:sldId id="311" r:id="rId23"/>
    <p:sldId id="310" r:id="rId24"/>
    <p:sldId id="291" r:id="rId25"/>
    <p:sldId id="282" r:id="rId26"/>
    <p:sldId id="294" r:id="rId27"/>
    <p:sldId id="293" r:id="rId28"/>
    <p:sldId id="292" r:id="rId29"/>
    <p:sldId id="312" r:id="rId30"/>
    <p:sldId id="313" r:id="rId31"/>
    <p:sldId id="263" r:id="rId32"/>
    <p:sldId id="264" r:id="rId33"/>
    <p:sldId id="316" r:id="rId34"/>
    <p:sldId id="296" r:id="rId35"/>
    <p:sldId id="314" r:id="rId36"/>
    <p:sldId id="299" r:id="rId37"/>
    <p:sldId id="298" r:id="rId38"/>
    <p:sldId id="297" r:id="rId39"/>
    <p:sldId id="300" r:id="rId40"/>
    <p:sldId id="303" r:id="rId41"/>
    <p:sldId id="301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672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5081D-7189-4130-A267-020CB7362EB1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C4A7-C5D7-4C7E-A3B1-A6B4F24B1E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5081D-7189-4130-A267-020CB7362EB1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C4A7-C5D7-4C7E-A3B1-A6B4F24B1E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5081D-7189-4130-A267-020CB7362EB1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C4A7-C5D7-4C7E-A3B1-A6B4F24B1E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5081D-7189-4130-A267-020CB7362EB1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C4A7-C5D7-4C7E-A3B1-A6B4F24B1E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5081D-7189-4130-A267-020CB7362EB1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C4A7-C5D7-4C7E-A3B1-A6B4F24B1E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5081D-7189-4130-A267-020CB7362EB1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C4A7-C5D7-4C7E-A3B1-A6B4F24B1E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5081D-7189-4130-A267-020CB7362EB1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C4A7-C5D7-4C7E-A3B1-A6B4F24B1E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5081D-7189-4130-A267-020CB7362EB1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C4A7-C5D7-4C7E-A3B1-A6B4F24B1E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5081D-7189-4130-A267-020CB7362EB1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C4A7-C5D7-4C7E-A3B1-A6B4F24B1E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5081D-7189-4130-A267-020CB7362EB1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C4A7-C5D7-4C7E-A3B1-A6B4F24B1E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5081D-7189-4130-A267-020CB7362EB1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C4A7-C5D7-4C7E-A3B1-A6B4F24B1E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5081D-7189-4130-A267-020CB7362EB1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0C4A7-C5D7-4C7E-A3B1-A6B4F24B1E0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8987" y="1196752"/>
            <a:ext cx="7442671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088" y="1357299"/>
            <a:ext cx="8505825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780928"/>
            <a:ext cx="8160357" cy="934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848176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" y="714356"/>
            <a:ext cx="851535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9" y="1785926"/>
            <a:ext cx="8929717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7" y="2000240"/>
            <a:ext cx="8286775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142984"/>
            <a:ext cx="862491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0613">
            <a:off x="247236" y="2313316"/>
            <a:ext cx="8170814" cy="804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571613"/>
            <a:ext cx="8834437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 l="48290" b="63727"/>
          <a:stretch>
            <a:fillRect/>
          </a:stretch>
        </p:blipFill>
        <p:spPr bwMode="auto">
          <a:xfrm>
            <a:off x="578179" y="2204864"/>
            <a:ext cx="8203871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5" y="1614488"/>
            <a:ext cx="809625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950" y="1928802"/>
            <a:ext cx="842010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 l="64972" r="1244" b="63061"/>
          <a:stretch>
            <a:fillRect/>
          </a:stretch>
        </p:blipFill>
        <p:spPr bwMode="auto">
          <a:xfrm>
            <a:off x="3779912" y="260648"/>
            <a:ext cx="496855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38379" t="13920" r="40949" b="57773"/>
          <a:stretch>
            <a:fillRect/>
          </a:stretch>
        </p:blipFill>
        <p:spPr bwMode="auto">
          <a:xfrm>
            <a:off x="4139952" y="3327974"/>
            <a:ext cx="4464496" cy="2549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19695" t="442" r="62813" b="57773"/>
          <a:stretch>
            <a:fillRect/>
          </a:stretch>
        </p:blipFill>
        <p:spPr bwMode="auto">
          <a:xfrm>
            <a:off x="323528" y="1772816"/>
            <a:ext cx="3168352" cy="312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932063">
            <a:off x="1125035" y="523411"/>
            <a:ext cx="2401689" cy="63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7375" t="42227" r="33788" b="47740"/>
          <a:stretch>
            <a:fillRect/>
          </a:stretch>
        </p:blipFill>
        <p:spPr bwMode="auto">
          <a:xfrm>
            <a:off x="683568" y="1916832"/>
            <a:ext cx="7695855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 l="42139" t="51006" b="-408"/>
          <a:stretch>
            <a:fillRect/>
          </a:stretch>
        </p:blipFill>
        <p:spPr bwMode="auto">
          <a:xfrm>
            <a:off x="323528" y="2924944"/>
            <a:ext cx="8221102" cy="3312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t="45552" r="59228"/>
          <a:stretch>
            <a:fillRect/>
          </a:stretch>
        </p:blipFill>
        <p:spPr bwMode="auto">
          <a:xfrm>
            <a:off x="2843808" y="548680"/>
            <a:ext cx="3240360" cy="2211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725" y="1844824"/>
            <a:ext cx="821055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 t="35704"/>
          <a:stretch>
            <a:fillRect/>
          </a:stretch>
        </p:blipFill>
        <p:spPr bwMode="auto">
          <a:xfrm>
            <a:off x="251520" y="1412776"/>
            <a:ext cx="860676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8" y="1268760"/>
            <a:ext cx="8315325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388" y="1524000"/>
            <a:ext cx="82772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 b="64644"/>
          <a:stretch>
            <a:fillRect/>
          </a:stretch>
        </p:blipFill>
        <p:spPr bwMode="auto">
          <a:xfrm>
            <a:off x="251520" y="1484784"/>
            <a:ext cx="864096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 l="31014" t="39017" r="35026" b="51830"/>
          <a:stretch>
            <a:fillRect/>
          </a:stretch>
        </p:blipFill>
        <p:spPr bwMode="auto">
          <a:xfrm rot="20703276">
            <a:off x="781009" y="1911756"/>
            <a:ext cx="7934143" cy="1308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8" y="1566863"/>
            <a:ext cx="88868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 t="34779"/>
          <a:stretch>
            <a:fillRect/>
          </a:stretch>
        </p:blipFill>
        <p:spPr bwMode="auto">
          <a:xfrm>
            <a:off x="251520" y="1772816"/>
            <a:ext cx="856895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425" y="1484784"/>
            <a:ext cx="843915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700808"/>
            <a:ext cx="838200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 l="33175" r="35398" b="86957"/>
          <a:stretch>
            <a:fillRect/>
          </a:stretch>
        </p:blipFill>
        <p:spPr bwMode="auto">
          <a:xfrm rot="20855215">
            <a:off x="1088832" y="2192447"/>
            <a:ext cx="738728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 t="15218"/>
          <a:stretch>
            <a:fillRect/>
          </a:stretch>
        </p:blipFill>
        <p:spPr bwMode="auto">
          <a:xfrm>
            <a:off x="755576" y="1422223"/>
            <a:ext cx="7776864" cy="3086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9499" t="1001" r="22665" b="82666"/>
          <a:stretch>
            <a:fillRect/>
          </a:stretch>
        </p:blipFill>
        <p:spPr bwMode="auto">
          <a:xfrm rot="21146010">
            <a:off x="153199" y="3055749"/>
            <a:ext cx="864096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412776"/>
            <a:ext cx="8429625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688" y="1066800"/>
            <a:ext cx="804862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824865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060848"/>
            <a:ext cx="849694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785926"/>
            <a:ext cx="8853487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863" y="1484784"/>
            <a:ext cx="8296275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80" y="1071546"/>
            <a:ext cx="8796338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" y="1285860"/>
            <a:ext cx="8705850" cy="385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714488"/>
            <a:ext cx="883920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348880"/>
            <a:ext cx="8208912" cy="159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525" y="1928802"/>
            <a:ext cx="836295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388" y="857232"/>
            <a:ext cx="8277225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0</Words>
  <Application>Microsoft Office PowerPoint</Application>
  <PresentationFormat>On-screen Show (4:3)</PresentationFormat>
  <Paragraphs>0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Net</dc:creator>
  <cp:lastModifiedBy>Babak Eghbali (M.D)</cp:lastModifiedBy>
  <cp:revision>36</cp:revision>
  <dcterms:created xsi:type="dcterms:W3CDTF">2012-11-08T05:21:56Z</dcterms:created>
  <dcterms:modified xsi:type="dcterms:W3CDTF">2022-11-13T05:50:15Z</dcterms:modified>
</cp:coreProperties>
</file>